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Quattrocento Sans" panose="020B0604020202020204" charset="0"/>
      <p:bold r:id="rId21"/>
      <p:boldItalic r:id="rId22"/>
    </p:embeddedFont>
    <p:embeddedFont>
      <p:font typeface="EB Garamond" panose="020B0604020202020204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076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798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364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74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907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835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63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979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794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993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88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7c01db0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5d7c01db0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682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7c01db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5d7c01db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53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74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896808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4457271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585234"/>
            <a:ext cx="5783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4065933"/>
            <a:ext cx="57834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80750" y="2353267"/>
            <a:ext cx="82221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6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8"/>
          <p:cNvCxnSpPr/>
          <p:nvPr/>
        </p:nvCxnSpPr>
        <p:spPr>
          <a:xfrm>
            <a:off x="489218" y="188303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10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151350" y="16121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00"/>
                </a:solidFill>
              </a:rPr>
              <a:t>PENULISAN DAN PERKONGSIAN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226450" y="3565875"/>
            <a:ext cx="4691100" cy="1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3600">
                <a:latin typeface="Impact"/>
                <a:ea typeface="Impact"/>
                <a:cs typeface="Impact"/>
                <a:sym typeface="Impact"/>
              </a:rPr>
              <a:t>MODUL E-RPH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Memberi Tugasan Mingguan (RPH)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l="-458" t="7437" r="458" b="22822"/>
          <a:stretch/>
        </p:blipFill>
        <p:spPr>
          <a:xfrm>
            <a:off x="457200" y="1417639"/>
            <a:ext cx="8349175" cy="470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MEMBERI TUGASAN MINGGUAN/ RPH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90" y="1600200"/>
            <a:ext cx="8665695" cy="48589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450167" y="1624818"/>
            <a:ext cx="8693833" cy="408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563"/>
              <a:t>Classcode Classroom Penghantaran eRPH</a:t>
            </a:r>
            <a:endParaRPr sz="3563"/>
          </a:p>
        </p:txBody>
      </p:sp>
      <p:sp>
        <p:nvSpPr>
          <p:cNvPr id="160" name="Google Shape;160;p25"/>
          <p:cNvSpPr/>
          <p:nvPr/>
        </p:nvSpPr>
        <p:spPr>
          <a:xfrm>
            <a:off x="2510790" y="2819400"/>
            <a:ext cx="83820" cy="2286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4800600" y="3276600"/>
            <a:ext cx="1066800" cy="83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Sebagai Guru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738"/>
              <a:t>Enroll ke kelas Google classroom yang telah diwujudkan oleh pentadbir.</a:t>
            </a:r>
            <a:endParaRPr sz="1665"/>
          </a:p>
          <a:p>
            <a:pPr marL="342900" lvl="0" indent="-342900" algn="l" rtl="0">
              <a:lnSpc>
                <a:spcPct val="10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738"/>
              <a:t>Menyediakan e-RPH dalam format Microsoft Word atau Microsoft Excel. Penyediaan e-RPH adalah dari hari Isnin sehingga Isnin berikutnya.</a:t>
            </a:r>
            <a:endParaRPr sz="1665"/>
          </a:p>
          <a:p>
            <a:pPr marL="342900" lvl="0" indent="-342900" algn="l" rtl="0">
              <a:lnSpc>
                <a:spcPct val="10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738"/>
              <a:t>Menghantar e-RPH yang telah disediakan sebelum Due Date Tugasan mingguan.</a:t>
            </a:r>
            <a:endParaRPr sz="1665"/>
          </a:p>
          <a:p>
            <a:pPr marL="0" lvl="0" indent="0" algn="l" rtl="0">
              <a:lnSpc>
                <a:spcPct val="10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738"/>
          </a:p>
          <a:p>
            <a:pPr marL="342900" lvl="0" indent="-154940" algn="l" rtl="0">
              <a:lnSpc>
                <a:spcPct val="105000"/>
              </a:lnSpc>
              <a:spcBef>
                <a:spcPts val="592"/>
              </a:spcBef>
              <a:spcAft>
                <a:spcPts val="1600"/>
              </a:spcAft>
              <a:buClr>
                <a:schemeClr val="dk1"/>
              </a:buClr>
              <a:buSzPts val="2960"/>
              <a:buNone/>
            </a:pPr>
            <a:endParaRPr sz="273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2789135" y="105380"/>
            <a:ext cx="4221419" cy="98587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KELEBIHAN MENGGUNAKAN E-RPH</a:t>
            </a:r>
            <a:endParaRPr sz="30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0161145" y="3182877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20" y="4250747"/>
            <a:ext cx="3190458" cy="212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180" y="2292825"/>
            <a:ext cx="4016484" cy="156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4250747"/>
            <a:ext cx="3415598" cy="212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7147" y="1193729"/>
            <a:ext cx="2257540" cy="26610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871005" y="218765"/>
            <a:ext cx="5008098" cy="86323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>
                <a:solidFill>
                  <a:srgbClr val="2A4517"/>
                </a:solidFill>
                <a:latin typeface="EB Garamond"/>
                <a:ea typeface="EB Garamond"/>
                <a:cs typeface="EB Garamond"/>
                <a:sym typeface="EB Garamond"/>
              </a:rPr>
              <a:t>TAPAK E-RPH</a:t>
            </a:r>
            <a:endParaRPr sz="2700">
              <a:solidFill>
                <a:srgbClr val="2A451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87875" y="1647350"/>
            <a:ext cx="7180500" cy="397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9CB9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812" y="1232650"/>
            <a:ext cx="7494625" cy="4543352"/>
          </a:xfrm>
          <a:prstGeom prst="rect">
            <a:avLst/>
          </a:prstGeom>
          <a:solidFill>
            <a:srgbClr val="C6EDFF"/>
          </a:solidFill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175625" y="4925064"/>
            <a:ext cx="6477200" cy="571171"/>
          </a:xfrm>
          <a:prstGeom prst="rect">
            <a:avLst/>
          </a:prstGeom>
          <a:solidFill>
            <a:srgbClr val="D5E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758462" y="1647349"/>
            <a:ext cx="5472332" cy="392465"/>
          </a:xfrm>
          <a:prstGeom prst="rect">
            <a:avLst/>
          </a:prstGeom>
          <a:solidFill>
            <a:srgbClr val="D5E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653" y="3080825"/>
            <a:ext cx="2194560" cy="88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Dua Kategori Pengguna</a:t>
            </a:r>
            <a:endParaRPr sz="5400"/>
          </a:p>
        </p:txBody>
      </p:sp>
      <p:grpSp>
        <p:nvGrpSpPr>
          <p:cNvPr id="97" name="Google Shape;97;p17"/>
          <p:cNvGrpSpPr/>
          <p:nvPr/>
        </p:nvGrpSpPr>
        <p:grpSpPr>
          <a:xfrm>
            <a:off x="1676941" y="2470936"/>
            <a:ext cx="6171117" cy="3165489"/>
            <a:chOff x="541" y="946936"/>
            <a:chExt cx="6171117" cy="3165489"/>
          </a:xfrm>
        </p:grpSpPr>
        <p:sp>
          <p:nvSpPr>
            <p:cNvPr id="98" name="Google Shape;98;p17"/>
            <p:cNvSpPr/>
            <p:nvPr/>
          </p:nvSpPr>
          <p:spPr>
            <a:xfrm>
              <a:off x="541" y="1295542"/>
              <a:ext cx="2468277" cy="2468277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87400" y="1657013"/>
              <a:ext cx="2188010" cy="1745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Pentadbir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2275410" y="946936"/>
              <a:ext cx="1534520" cy="8330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2275410" y="1113545"/>
              <a:ext cx="1284607" cy="499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3703381" y="1295542"/>
              <a:ext cx="2468277" cy="2468277"/>
            </a:xfrm>
            <a:prstGeom prst="ellipse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4064852" y="1657013"/>
              <a:ext cx="1745335" cy="1745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Guru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 rot="10800000">
              <a:off x="2362269" y="3279382"/>
              <a:ext cx="1534520" cy="83304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9B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2612182" y="3445991"/>
              <a:ext cx="1284607" cy="499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Classroom Penghantaran eRPH</a:t>
            </a:r>
            <a:endParaRPr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528825" y="2082018"/>
            <a:ext cx="8229600" cy="375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ADMIN MEWUJUDKAN CLASSROOM UNTUK PENGHANTARAN RPH   MINGGUAN</a:t>
            </a:r>
            <a:endParaRPr>
              <a:solidFill>
                <a:srgbClr val="00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800"/>
              <a:buNone/>
            </a:pPr>
            <a:r>
              <a:rPr lang="en-US">
                <a:solidFill>
                  <a:srgbClr val="00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JIKA SEKOLAH YANG MEMPUNYAI RAMAI GURU SETIAP PENTADBIR AKAN MEMPUNYAI 1 CLASSROOM RPH</a:t>
            </a:r>
            <a:endParaRPr>
              <a:solidFill>
                <a:srgbClr val="00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800"/>
              <a:buNone/>
            </a:pPr>
            <a:r>
              <a:rPr lang="en-US">
                <a:solidFill>
                  <a:srgbClr val="00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3, GURU-GURU DIBAHAGIKAN DI BAWAH PEMANTAUAN SETIAP PENTADBIR</a:t>
            </a:r>
            <a:endParaRPr>
              <a:solidFill>
                <a:srgbClr val="00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800"/>
              <a:buNone/>
            </a:pPr>
            <a:r>
              <a:rPr lang="en-US">
                <a:solidFill>
                  <a:srgbClr val="00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DALAM SETIAP CLASSROOM TERDAPAT ADMIN / PENTADBIR DAN GURU-GURU (SEBAGAI PELAJAR)</a:t>
            </a:r>
            <a:endParaRPr>
              <a:solidFill>
                <a:srgbClr val="00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54" y="1402447"/>
            <a:ext cx="3467100" cy="49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4953" y="2831197"/>
            <a:ext cx="33147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2961248" y="483722"/>
            <a:ext cx="611946" cy="8159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/>
          <p:nvPr/>
        </p:nvSpPr>
        <p:spPr>
          <a:xfrm rot="9033836">
            <a:off x="2712216" y="4942082"/>
            <a:ext cx="650630" cy="10269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0777" y="1983780"/>
            <a:ext cx="670618" cy="8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457200" y="555075"/>
            <a:ext cx="8229600" cy="55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555063"/>
            <a:ext cx="8229599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457200" y="447650"/>
            <a:ext cx="8229600" cy="56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988" y="258325"/>
            <a:ext cx="8380025" cy="28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000" y="3429000"/>
            <a:ext cx="8380025" cy="30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MEMBERI TUGASAN (RPH)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419514" cy="498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(4:3)</PresentationFormat>
  <Paragraphs>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Impact</vt:lpstr>
      <vt:lpstr>Arial</vt:lpstr>
      <vt:lpstr>Quattrocento Sans</vt:lpstr>
      <vt:lpstr>EB Garamond</vt:lpstr>
      <vt:lpstr>Roboto Slab</vt:lpstr>
      <vt:lpstr>Roboto</vt:lpstr>
      <vt:lpstr>Marina</vt:lpstr>
      <vt:lpstr>PENULISAN DAN PERKONGSIAN</vt:lpstr>
      <vt:lpstr>PowerPoint Presentation</vt:lpstr>
      <vt:lpstr>TAPAK E-RPH</vt:lpstr>
      <vt:lpstr>Dua Kategori Pengguna</vt:lpstr>
      <vt:lpstr>Classroom Penghantaran eRPH</vt:lpstr>
      <vt:lpstr>PowerPoint Presentation</vt:lpstr>
      <vt:lpstr>PowerPoint Presentation</vt:lpstr>
      <vt:lpstr>PowerPoint Presentation</vt:lpstr>
      <vt:lpstr>MEMBERI TUGASAN (RPH)</vt:lpstr>
      <vt:lpstr>Memberi Tugasan Mingguan (RPH)</vt:lpstr>
      <vt:lpstr>MEMBERI TUGASAN MINGGUAN/ RPH</vt:lpstr>
      <vt:lpstr>Classcode Classroom Penghantaran eRPH</vt:lpstr>
      <vt:lpstr>Sebagai Guru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DAN PERKONGSIAN</dc:title>
  <dc:creator>ACER</dc:creator>
  <cp:lastModifiedBy>ACER</cp:lastModifiedBy>
  <cp:revision>1</cp:revision>
  <dcterms:modified xsi:type="dcterms:W3CDTF">2019-08-19T05:05:37Z</dcterms:modified>
</cp:coreProperties>
</file>